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277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702" autoAdjust="0"/>
  </p:normalViewPr>
  <p:slideViewPr>
    <p:cSldViewPr>
      <p:cViewPr varScale="1">
        <p:scale>
          <a:sx n="116" d="100"/>
          <a:sy n="116" d="100"/>
        </p:scale>
        <p:origin x="17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n.wikipedia.org/wiki/Hopscotch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11439" y="476672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10.2 </a:t>
            </a:r>
            <a:r>
              <a:rPr lang="en-GB" altLang="de-DE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Campana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1412777"/>
            <a:ext cx="85056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 err="1" smtClean="0"/>
              <a:t>Obiettivi</a:t>
            </a:r>
            <a:endParaRPr lang="en-GB" sz="2400" b="1" cap="smal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Contare</a:t>
            </a:r>
            <a:r>
              <a:rPr lang="en-GB" sz="2400" dirty="0" smtClean="0"/>
              <a:t> </a:t>
            </a:r>
            <a:r>
              <a:rPr lang="en-GB" sz="2400" dirty="0" err="1" smtClean="0"/>
              <a:t>fino</a:t>
            </a:r>
            <a:r>
              <a:rPr lang="en-GB" sz="2400" dirty="0" smtClean="0"/>
              <a:t> a 10 </a:t>
            </a:r>
            <a:r>
              <a:rPr lang="en-GB" sz="2400" dirty="0" err="1" smtClean="0"/>
              <a:t>elementi</a:t>
            </a:r>
            <a:r>
              <a:rPr lang="en-GB" sz="2400" dirty="0" smtClean="0"/>
              <a:t>, </a:t>
            </a:r>
            <a:r>
              <a:rPr lang="en-GB" sz="2400" dirty="0" err="1" smtClean="0"/>
              <a:t>sommare</a:t>
            </a:r>
            <a:r>
              <a:rPr lang="en-GB" sz="2400" dirty="0" smtClean="0"/>
              <a:t> e </a:t>
            </a:r>
            <a:r>
              <a:rPr lang="en-GB" sz="2400" dirty="0" err="1" smtClean="0"/>
              <a:t>sottrarre</a:t>
            </a:r>
            <a:r>
              <a:rPr lang="en-GB" sz="2400" dirty="0" smtClean="0"/>
              <a:t> numeri a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cifra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Disegnare</a:t>
            </a:r>
            <a:r>
              <a:rPr lang="en-GB" sz="2400" dirty="0" smtClean="0"/>
              <a:t> figure </a:t>
            </a:r>
            <a:r>
              <a:rPr lang="en-GB" sz="2400" dirty="0" err="1" smtClean="0"/>
              <a:t>piante</a:t>
            </a:r>
            <a:r>
              <a:rPr lang="en-GB" sz="2400" dirty="0" smtClean="0"/>
              <a:t> (</a:t>
            </a:r>
            <a:r>
              <a:rPr lang="en-GB" sz="2400" dirty="0" err="1" smtClean="0"/>
              <a:t>rettangolo</a:t>
            </a:r>
            <a:r>
              <a:rPr lang="en-GB" sz="2400" dirty="0" smtClean="0"/>
              <a:t> e </a:t>
            </a:r>
            <a:r>
              <a:rPr lang="en-GB" sz="2400" dirty="0" err="1" smtClean="0"/>
              <a:t>cerchio</a:t>
            </a:r>
            <a:r>
              <a:rPr lang="en-GB" sz="2400" dirty="0" smtClean="0"/>
              <a:t>)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Giocando</a:t>
            </a:r>
            <a:r>
              <a:rPr lang="en-GB" sz="2400" dirty="0" smtClean="0"/>
              <a:t> a CAMPANA,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partecipanti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err="1" smtClean="0"/>
              <a:t>mpareranno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numeri da 1 a 10.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L’apprendimento</a:t>
            </a:r>
            <a:r>
              <a:rPr lang="en-GB" sz="2400" dirty="0" smtClean="0"/>
              <a:t> è </a:t>
            </a:r>
            <a:r>
              <a:rPr lang="en-GB" sz="2400" dirty="0" err="1" smtClean="0"/>
              <a:t>supportato</a:t>
            </a:r>
            <a:r>
              <a:rPr lang="en-GB" sz="2400" dirty="0" smtClean="0"/>
              <a:t> </a:t>
            </a:r>
            <a:r>
              <a:rPr lang="en-GB" sz="2400" dirty="0" err="1" smtClean="0"/>
              <a:t>dall’attività</a:t>
            </a:r>
            <a:r>
              <a:rPr lang="en-GB" sz="2400" dirty="0" smtClean="0"/>
              <a:t> </a:t>
            </a:r>
            <a:r>
              <a:rPr lang="en-GB" sz="2400" dirty="0" err="1" smtClean="0"/>
              <a:t>fisica</a:t>
            </a:r>
            <a:r>
              <a:rPr lang="en-GB" sz="2400" dirty="0" smtClean="0"/>
              <a:t> del </a:t>
            </a:r>
            <a:r>
              <a:rPr lang="en-GB" sz="2400" dirty="0" err="1" smtClean="0"/>
              <a:t>salto</a:t>
            </a:r>
            <a:r>
              <a:rPr lang="en-GB" sz="2400" dirty="0" smtClean="0"/>
              <a:t>.</a:t>
            </a:r>
          </a:p>
          <a:p>
            <a:pPr lvl="0"/>
            <a:endParaRPr lang="en-GB" sz="2400" dirty="0"/>
          </a:p>
          <a:p>
            <a:r>
              <a:rPr lang="en-GB" sz="2400" b="1" cap="small" dirty="0" err="1" smtClean="0"/>
              <a:t>Sturmenti</a:t>
            </a:r>
            <a:r>
              <a:rPr lang="en-GB" sz="2400" b="1" cap="small" dirty="0" smtClean="0"/>
              <a:t>, </a:t>
            </a:r>
            <a:r>
              <a:rPr lang="en-GB" sz="2400" b="1" cap="small" dirty="0" err="1" smtClean="0"/>
              <a:t>Materiali</a:t>
            </a:r>
            <a:r>
              <a:rPr lang="en-GB" sz="2400" b="1" cap="small" dirty="0" smtClean="0"/>
              <a:t> e </a:t>
            </a:r>
            <a:r>
              <a:rPr lang="en-GB" sz="2400" b="1" cap="small" dirty="0" err="1" smtClean="0"/>
              <a:t>Organizzazione</a:t>
            </a:r>
            <a:endParaRPr lang="en-GB" sz="2400" b="1" cap="smal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Gruppi</a:t>
            </a:r>
            <a:r>
              <a:rPr lang="en-GB" sz="2400" dirty="0" smtClean="0"/>
              <a:t> da 3 a 5 </a:t>
            </a:r>
            <a:r>
              <a:rPr lang="en-GB" sz="2400" dirty="0" err="1" smtClean="0"/>
              <a:t>giocatori</a:t>
            </a:r>
            <a:r>
              <a:rPr lang="en-GB" sz="24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Una </a:t>
            </a:r>
            <a:r>
              <a:rPr lang="en-GB" sz="2400" dirty="0" err="1" smtClean="0"/>
              <a:t>superficie</a:t>
            </a:r>
            <a:r>
              <a:rPr lang="en-GB" sz="2400" dirty="0" smtClean="0"/>
              <a:t> </a:t>
            </a:r>
            <a:r>
              <a:rPr lang="en-GB" sz="2400" dirty="0" err="1" smtClean="0"/>
              <a:t>asfaltata</a:t>
            </a:r>
            <a:r>
              <a:rPr lang="en-GB" sz="2400" dirty="0" smtClean="0"/>
              <a:t> e un gesso per </a:t>
            </a:r>
            <a:r>
              <a:rPr lang="en-GB" sz="2400" dirty="0" err="1" smtClean="0"/>
              <a:t>disegnare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84922"/>
            <a:ext cx="1683519" cy="1031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11439" y="476672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10.2 </a:t>
            </a:r>
            <a:r>
              <a:rPr lang="en-GB" altLang="de-DE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Campana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1412777"/>
            <a:ext cx="85056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small" dirty="0" err="1" smtClean="0"/>
              <a:t>Descrizione</a:t>
            </a:r>
            <a:r>
              <a:rPr lang="en-GB" sz="2000" b="1" cap="small" dirty="0" smtClean="0"/>
              <a:t> </a:t>
            </a:r>
            <a:r>
              <a:rPr lang="en-GB" sz="2000" b="1" cap="small" dirty="0" err="1" smtClean="0"/>
              <a:t>della</a:t>
            </a:r>
            <a:r>
              <a:rPr lang="en-GB" sz="2000" b="1" cap="small" dirty="0" smtClean="0"/>
              <a:t> </a:t>
            </a:r>
            <a:r>
              <a:rPr lang="en-GB" sz="2000" b="1" cap="small" dirty="0" err="1" smtClean="0"/>
              <a:t>Lezione</a:t>
            </a:r>
            <a:endParaRPr lang="en-GB" sz="2000" b="1" cap="small" dirty="0"/>
          </a:p>
          <a:p>
            <a:r>
              <a:rPr lang="en-GB" sz="2000" b="1" dirty="0" smtClean="0"/>
              <a:t>Prima parte </a:t>
            </a:r>
            <a:r>
              <a:rPr lang="en-GB" sz="2000" b="1" dirty="0" err="1" smtClean="0"/>
              <a:t>della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lezione</a:t>
            </a:r>
            <a:r>
              <a:rPr lang="en-GB" sz="2000" b="1" dirty="0" smtClean="0"/>
              <a:t> (20 </a:t>
            </a:r>
            <a:r>
              <a:rPr lang="en-GB" sz="2000" b="1" dirty="0" err="1" smtClean="0"/>
              <a:t>minuti</a:t>
            </a:r>
            <a:r>
              <a:rPr lang="en-GB" sz="2000" b="1" dirty="0" smtClean="0"/>
              <a:t>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Spiegare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gioco</a:t>
            </a:r>
            <a:r>
              <a:rPr lang="en-GB" sz="2000" dirty="0" smtClean="0"/>
              <a:t> </a:t>
            </a:r>
            <a:r>
              <a:rPr lang="en-GB" sz="2000" dirty="0" err="1" smtClean="0"/>
              <a:t>della</a:t>
            </a:r>
            <a:r>
              <a:rPr lang="en-GB" sz="2000" dirty="0" smtClean="0"/>
              <a:t> CAMPANA.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Utilizzare</a:t>
            </a:r>
            <a:r>
              <a:rPr lang="en-GB" sz="2000" dirty="0" smtClean="0"/>
              <a:t> per la </a:t>
            </a:r>
            <a:r>
              <a:rPr lang="en-GB" sz="2000" dirty="0" err="1" smtClean="0"/>
              <a:t>spiegazione</a:t>
            </a:r>
            <a:r>
              <a:rPr lang="en-GB" sz="2000" dirty="0" smtClean="0"/>
              <a:t> le </a:t>
            </a:r>
            <a:r>
              <a:rPr lang="en-GB" sz="2000" dirty="0" err="1" smtClean="0"/>
              <a:t>schede</a:t>
            </a:r>
            <a:r>
              <a:rPr lang="en-GB" sz="2000" dirty="0" smtClean="0"/>
              <a:t> da </a:t>
            </a:r>
            <a:r>
              <a:rPr lang="en-GB" sz="2000" dirty="0" err="1" smtClean="0"/>
              <a:t>distribuire</a:t>
            </a:r>
            <a:r>
              <a:rPr lang="en-GB" sz="2000" dirty="0" smtClean="0"/>
              <a:t> </a:t>
            </a:r>
            <a:r>
              <a:rPr lang="en-GB" sz="2000" dirty="0" err="1" smtClean="0"/>
              <a:t>agli</a:t>
            </a:r>
            <a:r>
              <a:rPr lang="en-GB" sz="2000" dirty="0" smtClean="0"/>
              <a:t> </a:t>
            </a:r>
            <a:r>
              <a:rPr lang="en-GB" sz="2000" dirty="0" err="1" smtClean="0"/>
              <a:t>studenti</a:t>
            </a:r>
            <a:r>
              <a:rPr lang="en-GB" sz="20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Ogni</a:t>
            </a:r>
            <a:r>
              <a:rPr lang="en-GB" sz="2000" dirty="0" smtClean="0"/>
              <a:t> </a:t>
            </a:r>
            <a:r>
              <a:rPr lang="en-GB" sz="2000" dirty="0" err="1" smtClean="0"/>
              <a:t>studente</a:t>
            </a:r>
            <a:r>
              <a:rPr lang="en-GB" sz="2000" dirty="0" smtClean="0"/>
              <a:t> </a:t>
            </a:r>
            <a:r>
              <a:rPr lang="en-GB" sz="2000" dirty="0" err="1" smtClean="0"/>
              <a:t>possiede</a:t>
            </a:r>
            <a:r>
              <a:rPr lang="en-GB" sz="2000" dirty="0" smtClean="0"/>
              <a:t> la </a:t>
            </a:r>
            <a:r>
              <a:rPr lang="en-GB" sz="2000" dirty="0" err="1" smtClean="0"/>
              <a:t>propria</a:t>
            </a:r>
            <a:r>
              <a:rPr lang="en-GB" sz="2000" dirty="0" smtClean="0"/>
              <a:t> </a:t>
            </a:r>
            <a:r>
              <a:rPr lang="en-GB" sz="2000" dirty="0" err="1" smtClean="0"/>
              <a:t>scheda</a:t>
            </a:r>
            <a:r>
              <a:rPr lang="en-GB" sz="2000" dirty="0" smtClean="0"/>
              <a:t>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Correzione</a:t>
            </a:r>
            <a:r>
              <a:rPr lang="en-GB" sz="2000" dirty="0" smtClean="0"/>
              <a:t> </a:t>
            </a:r>
            <a:r>
              <a:rPr lang="en-GB" sz="2000" dirty="0" err="1" smtClean="0"/>
              <a:t>collettiva</a:t>
            </a:r>
            <a:r>
              <a:rPr lang="en-GB" sz="2000" dirty="0" smtClean="0"/>
              <a:t> </a:t>
            </a:r>
            <a:r>
              <a:rPr lang="en-GB" sz="2000" dirty="0" err="1" smtClean="0"/>
              <a:t>della</a:t>
            </a:r>
            <a:r>
              <a:rPr lang="en-GB" sz="2000" dirty="0" smtClean="0"/>
              <a:t> </a:t>
            </a:r>
            <a:r>
              <a:rPr lang="en-GB" sz="2000" dirty="0" err="1" smtClean="0"/>
              <a:t>scheda</a:t>
            </a:r>
            <a:r>
              <a:rPr lang="en-GB" sz="2000" dirty="0" smtClean="0"/>
              <a:t>.</a:t>
            </a:r>
            <a:r>
              <a:rPr lang="en-GB" sz="2000" dirty="0" smtClean="0"/>
              <a:t> </a:t>
            </a:r>
            <a:endParaRPr lang="en-GB" sz="2000" dirty="0"/>
          </a:p>
          <a:p>
            <a:r>
              <a:rPr lang="en-GB" sz="2000" b="1" dirty="0" err="1" smtClean="0"/>
              <a:t>Seconda</a:t>
            </a:r>
            <a:r>
              <a:rPr lang="en-GB" sz="2000" b="1" dirty="0" smtClean="0"/>
              <a:t> parte </a:t>
            </a:r>
            <a:r>
              <a:rPr lang="en-GB" sz="2000" b="1" dirty="0" err="1" smtClean="0"/>
              <a:t>della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lezione</a:t>
            </a:r>
            <a:r>
              <a:rPr lang="en-GB" sz="2000" b="1" dirty="0" smtClean="0"/>
              <a:t> </a:t>
            </a:r>
            <a:r>
              <a:rPr lang="en-GB" sz="2000" b="1" dirty="0"/>
              <a:t>(20 </a:t>
            </a:r>
            <a:r>
              <a:rPr lang="en-GB" sz="2000" b="1" dirty="0" err="1" smtClean="0"/>
              <a:t>minuti</a:t>
            </a:r>
            <a:r>
              <a:rPr lang="en-GB" sz="2000" b="1" dirty="0" smtClean="0"/>
              <a:t>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Andare</a:t>
            </a:r>
            <a:r>
              <a:rPr lang="en-GB" sz="2000" dirty="0" smtClean="0"/>
              <a:t> </a:t>
            </a:r>
            <a:r>
              <a:rPr lang="en-GB" sz="2000" dirty="0" err="1" smtClean="0"/>
              <a:t>fuori</a:t>
            </a:r>
            <a:r>
              <a:rPr lang="en-GB" sz="2000" dirty="0" smtClean="0"/>
              <a:t> in </a:t>
            </a:r>
            <a:r>
              <a:rPr lang="en-GB" sz="2000" dirty="0" err="1" smtClean="0"/>
              <a:t>gruppi</a:t>
            </a:r>
            <a:r>
              <a:rPr lang="en-GB" sz="2000" dirty="0" smtClean="0"/>
              <a:t> da 3 a 5 </a:t>
            </a:r>
            <a:r>
              <a:rPr lang="en-GB" sz="2000" dirty="0" err="1" smtClean="0"/>
              <a:t>partecipanti</a:t>
            </a:r>
            <a:r>
              <a:rPr lang="en-GB" sz="2000" dirty="0" smtClean="0"/>
              <a:t>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Ogni</a:t>
            </a:r>
            <a:r>
              <a:rPr lang="en-GB" sz="2000" dirty="0" smtClean="0"/>
              <a:t> </a:t>
            </a:r>
            <a:r>
              <a:rPr lang="en-GB" sz="2000" dirty="0" err="1" smtClean="0"/>
              <a:t>gruppo</a:t>
            </a:r>
            <a:r>
              <a:rPr lang="en-GB" sz="2000" dirty="0" smtClean="0"/>
              <a:t> </a:t>
            </a:r>
            <a:r>
              <a:rPr lang="en-GB" sz="2000" dirty="0" err="1" smtClean="0"/>
              <a:t>possiede</a:t>
            </a:r>
            <a:r>
              <a:rPr lang="en-GB" sz="2000" dirty="0" smtClean="0"/>
              <a:t> un gesso per </a:t>
            </a:r>
            <a:r>
              <a:rPr lang="en-GB" sz="2000" dirty="0" err="1" smtClean="0"/>
              <a:t>disegnare</a:t>
            </a:r>
            <a:r>
              <a:rPr lang="en-GB" sz="2000" dirty="0" smtClean="0"/>
              <a:t> </a:t>
            </a:r>
            <a:r>
              <a:rPr lang="en-GB" sz="2000" dirty="0" err="1" smtClean="0"/>
              <a:t>sul</a:t>
            </a:r>
            <a:r>
              <a:rPr lang="en-GB" sz="2000" dirty="0" smtClean="0"/>
              <a:t> </a:t>
            </a:r>
            <a:r>
              <a:rPr lang="en-GB" sz="2000" dirty="0" err="1" smtClean="0"/>
              <a:t>pavimento</a:t>
            </a:r>
            <a:r>
              <a:rPr lang="en-GB" sz="2000" dirty="0" smtClean="0"/>
              <a:t>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Si </a:t>
            </a:r>
            <a:r>
              <a:rPr lang="en-GB" sz="2000" dirty="0" err="1" smtClean="0"/>
              <a:t>gioca</a:t>
            </a:r>
            <a:r>
              <a:rPr lang="en-GB" sz="2000" dirty="0" smtClean="0"/>
              <a:t> </a:t>
            </a:r>
            <a:r>
              <a:rPr lang="en-GB" sz="2000" dirty="0" err="1" smtClean="0"/>
              <a:t>seguendo</a:t>
            </a:r>
            <a:r>
              <a:rPr lang="en-GB" sz="2000" dirty="0" smtClean="0"/>
              <a:t> le </a:t>
            </a:r>
            <a:r>
              <a:rPr lang="en-GB" sz="2000" dirty="0" err="1" smtClean="0"/>
              <a:t>regole</a:t>
            </a:r>
            <a:r>
              <a:rPr lang="en-GB" sz="2000" dirty="0" smtClean="0"/>
              <a:t> – </a:t>
            </a:r>
            <a:r>
              <a:rPr lang="en-GB" sz="2000" dirty="0" err="1" smtClean="0"/>
              <a:t>divertitevi</a:t>
            </a:r>
            <a:r>
              <a:rPr lang="en-GB" sz="2000" dirty="0" smtClean="0"/>
              <a:t> e </a:t>
            </a:r>
            <a:r>
              <a:rPr lang="en-GB" sz="2000" dirty="0" err="1" smtClean="0"/>
              <a:t>imparate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numeri in fila!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b="1" cap="small" dirty="0" err="1" smtClean="0"/>
              <a:t>Suggerimenti</a:t>
            </a:r>
            <a:r>
              <a:rPr lang="en-GB" sz="2000" b="1" cap="small" dirty="0" smtClean="0"/>
              <a:t> </a:t>
            </a:r>
            <a:r>
              <a:rPr lang="en-GB" sz="2000" b="1" cap="small" dirty="0" err="1" smtClean="0"/>
              <a:t>Utili</a:t>
            </a:r>
            <a:endParaRPr lang="en-GB" sz="2000" b="1" cap="small" dirty="0"/>
          </a:p>
          <a:p>
            <a:r>
              <a:rPr lang="en-GB" sz="2000" dirty="0" err="1" smtClean="0"/>
              <a:t>Regole</a:t>
            </a:r>
            <a:r>
              <a:rPr lang="en-GB" sz="2000" dirty="0" smtClean="0"/>
              <a:t> diverse </a:t>
            </a:r>
            <a:r>
              <a:rPr lang="en-GB" sz="2000" dirty="0" err="1" smtClean="0"/>
              <a:t>possono</a:t>
            </a:r>
            <a:r>
              <a:rPr lang="en-GB" sz="2000" dirty="0" smtClean="0"/>
              <a:t> </a:t>
            </a:r>
            <a:r>
              <a:rPr lang="en-GB" sz="2000" dirty="0" err="1" smtClean="0"/>
              <a:t>creare</a:t>
            </a:r>
            <a:r>
              <a:rPr lang="en-GB" sz="2000" dirty="0" smtClean="0"/>
              <a:t> </a:t>
            </a:r>
            <a:r>
              <a:rPr lang="en-GB" sz="2000" dirty="0" err="1" smtClean="0"/>
              <a:t>nuove</a:t>
            </a:r>
            <a:r>
              <a:rPr lang="en-GB" sz="2000" dirty="0" smtClean="0"/>
              <a:t> </a:t>
            </a:r>
            <a:r>
              <a:rPr lang="en-GB" sz="2000" dirty="0" err="1" smtClean="0"/>
              <a:t>varianti</a:t>
            </a:r>
            <a:r>
              <a:rPr lang="en-GB" sz="2000" dirty="0" smtClean="0"/>
              <a:t> del </a:t>
            </a:r>
            <a:r>
              <a:rPr lang="en-GB" sz="2000" dirty="0" err="1" smtClean="0"/>
              <a:t>gioco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 smtClean="0"/>
              <a:t>La </a:t>
            </a:r>
            <a:r>
              <a:rPr lang="en-GB" sz="2000" dirty="0" err="1" smtClean="0"/>
              <a:t>Campana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Internet:</a:t>
            </a:r>
            <a:endParaRPr lang="en-GB" sz="2000" dirty="0"/>
          </a:p>
          <a:p>
            <a:pPr lvl="0"/>
            <a:r>
              <a:rPr lang="en-GB" sz="2000" u="sng" dirty="0">
                <a:hlinkClick r:id="rId2"/>
              </a:rPr>
              <a:t>https://en.wikipedia.org/wiki/Hopscotch</a:t>
            </a:r>
            <a:r>
              <a:rPr lang="en-GB" sz="2000" dirty="0"/>
              <a:t>   </a:t>
            </a:r>
          </a:p>
        </p:txBody>
      </p:sp>
      <p:pic>
        <p:nvPicPr>
          <p:cNvPr id="5" name="Grafi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84922"/>
            <a:ext cx="1683519" cy="1031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9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11439" y="476672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10.2 </a:t>
            </a:r>
            <a:r>
              <a:rPr lang="en-GB" altLang="de-DE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Campana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1412777"/>
            <a:ext cx="309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Aggiungi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numeri </a:t>
            </a:r>
            <a:r>
              <a:rPr lang="en-GB" sz="2000" dirty="0" err="1" smtClean="0"/>
              <a:t>mancanti</a:t>
            </a:r>
            <a:r>
              <a:rPr lang="en-GB" sz="2000" dirty="0" smtClean="0"/>
              <a:t>:</a:t>
            </a:r>
            <a:endParaRPr lang="en-GB" sz="2000" dirty="0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84922"/>
            <a:ext cx="1683519" cy="1031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779912" y="1410308"/>
            <a:ext cx="33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39951" y="1410308"/>
            <a:ext cx="33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65674" y="1410308"/>
            <a:ext cx="33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31358" y="1410308"/>
            <a:ext cx="33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543196" y="1410308"/>
            <a:ext cx="33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99114" y="1410308"/>
            <a:ext cx="526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7584" y="2492896"/>
            <a:ext cx="326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Aggiungi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campi</a:t>
            </a:r>
            <a:r>
              <a:rPr lang="en-GB" sz="2000" dirty="0" smtClean="0"/>
              <a:t> </a:t>
            </a:r>
            <a:r>
              <a:rPr lang="en-GB" sz="2000" dirty="0" err="1" smtClean="0"/>
              <a:t>mancanti</a:t>
            </a:r>
            <a:r>
              <a:rPr lang="en-GB" sz="2000" dirty="0" smtClean="0"/>
              <a:t>:</a:t>
            </a:r>
            <a:endParaRPr lang="en-GB" sz="2000" dirty="0"/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5354500" y="5949280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en-GB" sz="2000">
                <a:effectLst/>
                <a:latin typeface="Calibri"/>
                <a:ea typeface="Times New Roman"/>
                <a:cs typeface="Times New Roman"/>
              </a:rPr>
              <a:t>1</a:t>
            </a:r>
            <a:endParaRPr lang="en-GB" sz="10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5068850" y="5373216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5710419" y="5377508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effectLst/>
                <a:latin typeface="Calibri"/>
                <a:ea typeface="Times New Roman"/>
                <a:cs typeface="Times New Roman"/>
              </a:rPr>
              <a:t>3</a:t>
            </a: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5371661" y="4805736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5068850" y="4221088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effectLst/>
                <a:latin typeface="Calibri"/>
                <a:ea typeface="Times New Roman"/>
                <a:cs typeface="Times New Roman"/>
              </a:rPr>
              <a:t>5</a:t>
            </a: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5710419" y="4225380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5371661" y="3653608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5068910" y="3061928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effectLst/>
                <a:latin typeface="Calibri"/>
                <a:ea typeface="Times New Roman"/>
                <a:cs typeface="Times New Roman"/>
              </a:rPr>
              <a:t>8</a:t>
            </a: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5710479" y="3066220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7" name="Textfeld 2"/>
          <p:cNvSpPr txBox="1">
            <a:spLocks noChangeArrowheads="1"/>
          </p:cNvSpPr>
          <p:nvPr/>
        </p:nvSpPr>
        <p:spPr bwMode="auto">
          <a:xfrm>
            <a:off x="5371661" y="2468762"/>
            <a:ext cx="525145" cy="492760"/>
          </a:xfrm>
          <a:prstGeom prst="rect">
            <a:avLst/>
          </a:prstGeom>
          <a:solidFill>
            <a:srgbClr val="FFFFFF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effectLst/>
                <a:latin typeface="Calibri"/>
                <a:ea typeface="Times New Roman"/>
                <a:cs typeface="Times New Roman"/>
              </a:rPr>
              <a:t>10</a:t>
            </a: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8" name="Grafik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0520"/>
            <a:ext cx="3240360" cy="2217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7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198</Words>
  <Application>Microsoft Office PowerPoint</Application>
  <PresentationFormat>Presentazione su schermo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Larissa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User-Pc</cp:lastModifiedBy>
  <cp:revision>110</cp:revision>
  <dcterms:created xsi:type="dcterms:W3CDTF">2015-10-21T14:12:34Z</dcterms:created>
  <dcterms:modified xsi:type="dcterms:W3CDTF">2018-01-16T17:33:49Z</dcterms:modified>
</cp:coreProperties>
</file>